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handoutMasterIdLst>
    <p:handoutMasterId r:id="rId6"/>
  </p:handoutMasterIdLst>
  <p:sldIdLst>
    <p:sldId id="396" r:id="rId2"/>
    <p:sldId id="399" r:id="rId3"/>
    <p:sldId id="400" r:id="rId4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FED6"/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09" autoAdjust="0"/>
    <p:restoredTop sz="85045" autoAdjust="0"/>
  </p:normalViewPr>
  <p:slideViewPr>
    <p:cSldViewPr snapToGrid="0" snapToObjects="1">
      <p:cViewPr varScale="1">
        <p:scale>
          <a:sx n="165" d="100"/>
          <a:sy n="165" d="100"/>
        </p:scale>
        <p:origin x="560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Lexer</a:t>
            </a:r>
            <a:r>
              <a:rPr lang="en-US" dirty="0"/>
              <a:t> - Peek and Match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116736"/>
          </a:xfrm>
        </p:spPr>
        <p:txBody>
          <a:bodyPr/>
          <a:lstStyle/>
          <a:p>
            <a:r>
              <a:rPr lang="en-US" dirty="0"/>
              <a:t>COP 4020</a:t>
            </a:r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E5DB7A7E-0EFE-B74F-AD9A-3EEA037A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15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34DB8D-EA12-F544-A474-156F7635C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262398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8023</TotalTime>
  <Words>7</Words>
  <Application>Microsoft Macintosh PowerPoint</Application>
  <PresentationFormat>On-screen Show (16:9)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Cambria</vt:lpstr>
      <vt:lpstr>Rockwell</vt:lpstr>
      <vt:lpstr>Wingdings</vt:lpstr>
      <vt:lpstr>PNE Theme Slide Deck</vt:lpstr>
      <vt:lpstr>Lexer - Peek and Match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118</cp:revision>
  <cp:lastPrinted>2018-12-14T17:35:19Z</cp:lastPrinted>
  <dcterms:created xsi:type="dcterms:W3CDTF">2018-12-09T21:35:01Z</dcterms:created>
  <dcterms:modified xsi:type="dcterms:W3CDTF">2021-05-20T03:16:23Z</dcterms:modified>
</cp:coreProperties>
</file>

<file path=docProps/thumbnail.jpeg>
</file>